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49" y="2202102"/>
            <a:ext cx="8001000" cy="2971801"/>
          </a:xfrm>
        </p:spPr>
        <p:txBody>
          <a:bodyPr/>
          <a:lstStyle/>
          <a:p>
            <a:r>
              <a:rPr lang="en-US" dirty="0" smtClean="0"/>
              <a:t>Technology Directions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5173903"/>
            <a:ext cx="7914843" cy="194733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Dewey International Studies </a:t>
            </a:r>
          </a:p>
          <a:p>
            <a:r>
              <a:rPr lang="en-US" dirty="0" smtClean="0"/>
              <a:t>iPad pick up</a:t>
            </a:r>
          </a:p>
          <a:p>
            <a:r>
              <a:rPr lang="en-US" dirty="0" smtClean="0"/>
              <a:t>August 2020</a:t>
            </a:r>
          </a:p>
          <a:p>
            <a:r>
              <a:rPr lang="en-US" dirty="0" smtClean="0"/>
              <a:t>Special thanks to Ms. Gentemann, Ms. Miro and Ms. Delgado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2" y="221673"/>
            <a:ext cx="7295290" cy="29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wey Webpage and Teams Log-in 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99" y="147879"/>
            <a:ext cx="11720946" cy="6593033"/>
          </a:xfrm>
        </p:spPr>
      </p:pic>
    </p:spTree>
    <p:extLst>
      <p:ext uri="{BB962C8B-B14F-4D97-AF65-F5344CB8AC3E}">
        <p14:creationId xmlns:p14="http://schemas.microsoft.com/office/powerpoint/2010/main" val="33616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wey Webpage and Teams Log-in SPAN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18" y="206763"/>
            <a:ext cx="11656113" cy="6203273"/>
          </a:xfrm>
        </p:spPr>
      </p:pic>
    </p:spTree>
    <p:extLst>
      <p:ext uri="{BB962C8B-B14F-4D97-AF65-F5344CB8AC3E}">
        <p14:creationId xmlns:p14="http://schemas.microsoft.com/office/powerpoint/2010/main" val="29805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ms Specifics-Engl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018" y="142920"/>
            <a:ext cx="11322164" cy="6368718"/>
          </a:xfrm>
        </p:spPr>
      </p:pic>
    </p:spTree>
    <p:extLst>
      <p:ext uri="{BB962C8B-B14F-4D97-AF65-F5344CB8AC3E}">
        <p14:creationId xmlns:p14="http://schemas.microsoft.com/office/powerpoint/2010/main" val="23984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am Specifics- Spani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56" y="0"/>
            <a:ext cx="10594108" cy="6621683"/>
          </a:xfrm>
        </p:spPr>
      </p:pic>
    </p:spTree>
    <p:extLst>
      <p:ext uri="{BB962C8B-B14F-4D97-AF65-F5344CB8AC3E}">
        <p14:creationId xmlns:p14="http://schemas.microsoft.com/office/powerpoint/2010/main" val="3823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</TotalTime>
  <Words>24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Slice</vt:lpstr>
      <vt:lpstr>Technology Directions</vt:lpstr>
      <vt:lpstr>PowerPoint Presentation</vt:lpstr>
      <vt:lpstr>PowerPoint Presentation</vt:lpstr>
      <vt:lpstr>PowerPoint Presentation</vt:lpstr>
      <vt:lpstr>PowerPoint Presentation</vt:lpstr>
    </vt:vector>
  </TitlesOfParts>
  <Company>St. Louis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Directions</dc:title>
  <dc:creator>Gentemann, Emily L.</dc:creator>
  <cp:lastModifiedBy>Gentemann, Emily L.</cp:lastModifiedBy>
  <cp:revision>5</cp:revision>
  <dcterms:created xsi:type="dcterms:W3CDTF">2020-08-21T13:42:03Z</dcterms:created>
  <dcterms:modified xsi:type="dcterms:W3CDTF">2020-08-21T15:22:40Z</dcterms:modified>
</cp:coreProperties>
</file>